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21"/>
  </p:notesMasterIdLst>
  <p:sldIdLst>
    <p:sldId id="278" r:id="rId5"/>
    <p:sldId id="281" r:id="rId6"/>
    <p:sldId id="294" r:id="rId7"/>
    <p:sldId id="282" r:id="rId8"/>
    <p:sldId id="291" r:id="rId9"/>
    <p:sldId id="283" r:id="rId10"/>
    <p:sldId id="295" r:id="rId11"/>
    <p:sldId id="284" r:id="rId12"/>
    <p:sldId id="285" r:id="rId13"/>
    <p:sldId id="292" r:id="rId14"/>
    <p:sldId id="286" r:id="rId15"/>
    <p:sldId id="287" r:id="rId16"/>
    <p:sldId id="288" r:id="rId17"/>
    <p:sldId id="293" r:id="rId18"/>
    <p:sldId id="289" r:id="rId19"/>
    <p:sldId id="296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19" autoAdjust="0"/>
  </p:normalViewPr>
  <p:slideViewPr>
    <p:cSldViewPr snapToGrid="0">
      <p:cViewPr varScale="1">
        <p:scale>
          <a:sx n="85" d="100"/>
          <a:sy n="85" d="100"/>
        </p:scale>
        <p:origin x="59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eel Soni" userId="a1448a41e0c0eb2a" providerId="LiveId" clId="{CE43968E-405B-4292-A879-A34A4352897F}"/>
    <pc:docChg chg="undo custSel addSld delSld modSld">
      <pc:chgData name="Jeel Soni" userId="a1448a41e0c0eb2a" providerId="LiveId" clId="{CE43968E-405B-4292-A879-A34A4352897F}" dt="2024-01-12T20:42:36.521" v="1013" actId="20577"/>
      <pc:docMkLst>
        <pc:docMk/>
      </pc:docMkLst>
      <pc:sldChg chg="modSp mod">
        <pc:chgData name="Jeel Soni" userId="a1448a41e0c0eb2a" providerId="LiveId" clId="{CE43968E-405B-4292-A879-A34A4352897F}" dt="2024-01-12T20:31:16.026" v="379" actId="120"/>
        <pc:sldMkLst>
          <pc:docMk/>
          <pc:sldMk cId="4167884232" sldId="278"/>
        </pc:sldMkLst>
        <pc:spChg chg="mod">
          <ac:chgData name="Jeel Soni" userId="a1448a41e0c0eb2a" providerId="LiveId" clId="{CE43968E-405B-4292-A879-A34A4352897F}" dt="2024-01-12T20:31:16.026" v="379" actId="120"/>
          <ac:spMkLst>
            <pc:docMk/>
            <pc:sldMk cId="4167884232" sldId="278"/>
            <ac:spMk id="2" creationId="{0D1F047C-C727-42A7-85C5-68C5AA1B1A93}"/>
          </ac:spMkLst>
        </pc:spChg>
      </pc:sldChg>
      <pc:sldChg chg="addSp modSp mod">
        <pc:chgData name="Jeel Soni" userId="a1448a41e0c0eb2a" providerId="LiveId" clId="{CE43968E-405B-4292-A879-A34A4352897F}" dt="2024-01-12T20:04:55.630" v="2" actId="1076"/>
        <pc:sldMkLst>
          <pc:docMk/>
          <pc:sldMk cId="3757419056" sldId="281"/>
        </pc:sldMkLst>
        <pc:spChg chg="add mod">
          <ac:chgData name="Jeel Soni" userId="a1448a41e0c0eb2a" providerId="LiveId" clId="{CE43968E-405B-4292-A879-A34A4352897F}" dt="2024-01-12T20:04:55.630" v="2" actId="1076"/>
          <ac:spMkLst>
            <pc:docMk/>
            <pc:sldMk cId="3757419056" sldId="281"/>
            <ac:spMk id="11" creationId="{D5AC608B-3599-0E52-0567-2DA27561BE15}"/>
          </ac:spMkLst>
        </pc:spChg>
      </pc:sldChg>
      <pc:sldChg chg="addSp modSp mod">
        <pc:chgData name="Jeel Soni" userId="a1448a41e0c0eb2a" providerId="LiveId" clId="{CE43968E-405B-4292-A879-A34A4352897F}" dt="2024-01-12T20:25:22.585" v="160" actId="20577"/>
        <pc:sldMkLst>
          <pc:docMk/>
          <pc:sldMk cId="3372750558" sldId="282"/>
        </pc:sldMkLst>
        <pc:spChg chg="add mod">
          <ac:chgData name="Jeel Soni" userId="a1448a41e0c0eb2a" providerId="LiveId" clId="{CE43968E-405B-4292-A879-A34A4352897F}" dt="2024-01-12T20:25:22.585" v="160" actId="20577"/>
          <ac:spMkLst>
            <pc:docMk/>
            <pc:sldMk cId="3372750558" sldId="282"/>
            <ac:spMk id="4" creationId="{69A33B93-E2A7-BA81-A3F3-CA49AEF9C9CA}"/>
          </ac:spMkLst>
        </pc:spChg>
      </pc:sldChg>
      <pc:sldChg chg="addSp modSp mod">
        <pc:chgData name="Jeel Soni" userId="a1448a41e0c0eb2a" providerId="LiveId" clId="{CE43968E-405B-4292-A879-A34A4352897F}" dt="2024-01-12T20:27:32.893" v="245" actId="20577"/>
        <pc:sldMkLst>
          <pc:docMk/>
          <pc:sldMk cId="167804244" sldId="283"/>
        </pc:sldMkLst>
        <pc:spChg chg="add mod">
          <ac:chgData name="Jeel Soni" userId="a1448a41e0c0eb2a" providerId="LiveId" clId="{CE43968E-405B-4292-A879-A34A4352897F}" dt="2024-01-12T20:27:32.893" v="245" actId="20577"/>
          <ac:spMkLst>
            <pc:docMk/>
            <pc:sldMk cId="167804244" sldId="283"/>
            <ac:spMk id="3" creationId="{12C45C20-3149-32B8-FAAA-144E15175C44}"/>
          </ac:spMkLst>
        </pc:spChg>
      </pc:sldChg>
      <pc:sldChg chg="addSp modSp mod">
        <pc:chgData name="Jeel Soni" userId="a1448a41e0c0eb2a" providerId="LiveId" clId="{CE43968E-405B-4292-A879-A34A4352897F}" dt="2024-01-12T20:28:45.787" v="298" actId="20577"/>
        <pc:sldMkLst>
          <pc:docMk/>
          <pc:sldMk cId="178357325" sldId="284"/>
        </pc:sldMkLst>
        <pc:spChg chg="add mod">
          <ac:chgData name="Jeel Soni" userId="a1448a41e0c0eb2a" providerId="LiveId" clId="{CE43968E-405B-4292-A879-A34A4352897F}" dt="2024-01-12T20:28:45.787" v="298" actId="20577"/>
          <ac:spMkLst>
            <pc:docMk/>
            <pc:sldMk cId="178357325" sldId="284"/>
            <ac:spMk id="3" creationId="{9C56A0E2-6B1C-0D8D-89B1-8F2DDA8C1C39}"/>
          </ac:spMkLst>
        </pc:spChg>
      </pc:sldChg>
      <pc:sldChg chg="addSp modSp mod">
        <pc:chgData name="Jeel Soni" userId="a1448a41e0c0eb2a" providerId="LiveId" clId="{CE43968E-405B-4292-A879-A34A4352897F}" dt="2024-01-12T20:25:53.608" v="171" actId="20577"/>
        <pc:sldMkLst>
          <pc:docMk/>
          <pc:sldMk cId="2019754471" sldId="285"/>
        </pc:sldMkLst>
        <pc:spChg chg="add mod">
          <ac:chgData name="Jeel Soni" userId="a1448a41e0c0eb2a" providerId="LiveId" clId="{CE43968E-405B-4292-A879-A34A4352897F}" dt="2024-01-12T20:25:53.608" v="171" actId="20577"/>
          <ac:spMkLst>
            <pc:docMk/>
            <pc:sldMk cId="2019754471" sldId="285"/>
            <ac:spMk id="3" creationId="{0F4A5742-A32E-4F81-9432-69E032B15DD9}"/>
          </ac:spMkLst>
        </pc:spChg>
      </pc:sldChg>
      <pc:sldChg chg="addSp modSp mod">
        <pc:chgData name="Jeel Soni" userId="a1448a41e0c0eb2a" providerId="LiveId" clId="{CE43968E-405B-4292-A879-A34A4352897F}" dt="2024-01-12T20:27:15.587" v="233" actId="20577"/>
        <pc:sldMkLst>
          <pc:docMk/>
          <pc:sldMk cId="345474181" sldId="286"/>
        </pc:sldMkLst>
        <pc:spChg chg="add mod">
          <ac:chgData name="Jeel Soni" userId="a1448a41e0c0eb2a" providerId="LiveId" clId="{CE43968E-405B-4292-A879-A34A4352897F}" dt="2024-01-12T20:27:15.587" v="233" actId="20577"/>
          <ac:spMkLst>
            <pc:docMk/>
            <pc:sldMk cId="345474181" sldId="286"/>
            <ac:spMk id="3" creationId="{E14F40A6-BC58-18A3-1C30-E373CCBB45A0}"/>
          </ac:spMkLst>
        </pc:spChg>
      </pc:sldChg>
      <pc:sldChg chg="addSp modSp mod">
        <pc:chgData name="Jeel Soni" userId="a1448a41e0c0eb2a" providerId="LiveId" clId="{CE43968E-405B-4292-A879-A34A4352897F}" dt="2024-01-12T20:28:59.835" v="305" actId="20577"/>
        <pc:sldMkLst>
          <pc:docMk/>
          <pc:sldMk cId="3711025600" sldId="287"/>
        </pc:sldMkLst>
        <pc:spChg chg="add mod">
          <ac:chgData name="Jeel Soni" userId="a1448a41e0c0eb2a" providerId="LiveId" clId="{CE43968E-405B-4292-A879-A34A4352897F}" dt="2024-01-12T20:28:59.835" v="305" actId="20577"/>
          <ac:spMkLst>
            <pc:docMk/>
            <pc:sldMk cId="3711025600" sldId="287"/>
            <ac:spMk id="3" creationId="{B2E58E9E-633B-C509-7036-ADB80D6D2DE2}"/>
          </ac:spMkLst>
        </pc:spChg>
      </pc:sldChg>
      <pc:sldChg chg="addSp modSp mod">
        <pc:chgData name="Jeel Soni" userId="a1448a41e0c0eb2a" providerId="LiveId" clId="{CE43968E-405B-4292-A879-A34A4352897F}" dt="2024-01-12T20:26:04.408" v="178" actId="20577"/>
        <pc:sldMkLst>
          <pc:docMk/>
          <pc:sldMk cId="4109525813" sldId="288"/>
        </pc:sldMkLst>
        <pc:spChg chg="add mod">
          <ac:chgData name="Jeel Soni" userId="a1448a41e0c0eb2a" providerId="LiveId" clId="{CE43968E-405B-4292-A879-A34A4352897F}" dt="2024-01-12T20:26:04.408" v="178" actId="20577"/>
          <ac:spMkLst>
            <pc:docMk/>
            <pc:sldMk cId="4109525813" sldId="288"/>
            <ac:spMk id="3" creationId="{101029C9-9FF0-A058-1BBD-69B2AF5D25E2}"/>
          </ac:spMkLst>
        </pc:spChg>
      </pc:sldChg>
      <pc:sldChg chg="addSp delSp modSp mod">
        <pc:chgData name="Jeel Soni" userId="a1448a41e0c0eb2a" providerId="LiveId" clId="{CE43968E-405B-4292-A879-A34A4352897F}" dt="2024-01-12T20:30:15.530" v="358" actId="20577"/>
        <pc:sldMkLst>
          <pc:docMk/>
          <pc:sldMk cId="4163366820" sldId="289"/>
        </pc:sldMkLst>
        <pc:spChg chg="add del mod">
          <ac:chgData name="Jeel Soni" userId="a1448a41e0c0eb2a" providerId="LiveId" clId="{CE43968E-405B-4292-A879-A34A4352897F}" dt="2024-01-12T20:30:15.530" v="358" actId="20577"/>
          <ac:spMkLst>
            <pc:docMk/>
            <pc:sldMk cId="4163366820" sldId="289"/>
            <ac:spMk id="3" creationId="{F4334AC8-C5D1-3793-8AA0-C8CD976B1104}"/>
          </ac:spMkLst>
        </pc:spChg>
        <pc:picChg chg="add del">
          <ac:chgData name="Jeel Soni" userId="a1448a41e0c0eb2a" providerId="LiveId" clId="{CE43968E-405B-4292-A879-A34A4352897F}" dt="2024-01-12T20:29:42.488" v="315" actId="478"/>
          <ac:picMkLst>
            <pc:docMk/>
            <pc:sldMk cId="4163366820" sldId="289"/>
            <ac:picMk id="10" creationId="{69B107B3-C538-A827-C0D5-2AFD49676022}"/>
          </ac:picMkLst>
        </pc:picChg>
      </pc:sldChg>
      <pc:sldChg chg="addSp modSp mod">
        <pc:chgData name="Jeel Soni" userId="a1448a41e0c0eb2a" providerId="LiveId" clId="{CE43968E-405B-4292-A879-A34A4352897F}" dt="2024-01-12T20:23:13.190" v="92" actId="20577"/>
        <pc:sldMkLst>
          <pc:docMk/>
          <pc:sldMk cId="510690784" sldId="291"/>
        </pc:sldMkLst>
        <pc:spChg chg="add mod">
          <ac:chgData name="Jeel Soni" userId="a1448a41e0c0eb2a" providerId="LiveId" clId="{CE43968E-405B-4292-A879-A34A4352897F}" dt="2024-01-12T20:23:13.190" v="92" actId="20577"/>
          <ac:spMkLst>
            <pc:docMk/>
            <pc:sldMk cId="510690784" sldId="291"/>
            <ac:spMk id="3" creationId="{20E1A2AF-EC1B-11CE-7AAF-09CDCC5E537D}"/>
          </ac:spMkLst>
        </pc:spChg>
      </pc:sldChg>
      <pc:sldChg chg="addSp modSp mod">
        <pc:chgData name="Jeel Soni" userId="a1448a41e0c0eb2a" providerId="LiveId" clId="{CE43968E-405B-4292-A879-A34A4352897F}" dt="2024-01-12T20:24:05.397" v="103" actId="20577"/>
        <pc:sldMkLst>
          <pc:docMk/>
          <pc:sldMk cId="2535116989" sldId="292"/>
        </pc:sldMkLst>
        <pc:spChg chg="add mod">
          <ac:chgData name="Jeel Soni" userId="a1448a41e0c0eb2a" providerId="LiveId" clId="{CE43968E-405B-4292-A879-A34A4352897F}" dt="2024-01-12T20:24:05.397" v="103" actId="20577"/>
          <ac:spMkLst>
            <pc:docMk/>
            <pc:sldMk cId="2535116989" sldId="292"/>
            <ac:spMk id="3" creationId="{B04A19B9-5F82-6EA2-31D7-B827BB4D5E95}"/>
          </ac:spMkLst>
        </pc:spChg>
      </pc:sldChg>
      <pc:sldChg chg="addSp modSp mod">
        <pc:chgData name="Jeel Soni" userId="a1448a41e0c0eb2a" providerId="LiveId" clId="{CE43968E-405B-4292-A879-A34A4352897F}" dt="2024-01-12T20:24:25.614" v="110" actId="20577"/>
        <pc:sldMkLst>
          <pc:docMk/>
          <pc:sldMk cId="2040481298" sldId="293"/>
        </pc:sldMkLst>
        <pc:spChg chg="add mod">
          <ac:chgData name="Jeel Soni" userId="a1448a41e0c0eb2a" providerId="LiveId" clId="{CE43968E-405B-4292-A879-A34A4352897F}" dt="2024-01-12T20:24:25.614" v="110" actId="20577"/>
          <ac:spMkLst>
            <pc:docMk/>
            <pc:sldMk cId="2040481298" sldId="293"/>
            <ac:spMk id="3" creationId="{FC534879-49A6-A3B7-5547-ECB4958E15F0}"/>
          </ac:spMkLst>
        </pc:spChg>
      </pc:sldChg>
      <pc:sldChg chg="addSp modSp mod">
        <pc:chgData name="Jeel Soni" userId="a1448a41e0c0eb2a" providerId="LiveId" clId="{CE43968E-405B-4292-A879-A34A4352897F}" dt="2024-01-12T20:28:32.711" v="287" actId="20577"/>
        <pc:sldMkLst>
          <pc:docMk/>
          <pc:sldMk cId="4138149288" sldId="294"/>
        </pc:sldMkLst>
        <pc:spChg chg="add mod">
          <ac:chgData name="Jeel Soni" userId="a1448a41e0c0eb2a" providerId="LiveId" clId="{CE43968E-405B-4292-A879-A34A4352897F}" dt="2024-01-12T20:28:32.711" v="287" actId="20577"/>
          <ac:spMkLst>
            <pc:docMk/>
            <pc:sldMk cId="4138149288" sldId="294"/>
            <ac:spMk id="4" creationId="{29A9FAD6-187C-4522-F639-6A9F5AB48930}"/>
          </ac:spMkLst>
        </pc:spChg>
        <pc:picChg chg="add mod">
          <ac:chgData name="Jeel Soni" userId="a1448a41e0c0eb2a" providerId="LiveId" clId="{CE43968E-405B-4292-A879-A34A4352897F}" dt="2024-01-12T20:05:15.420" v="3"/>
          <ac:picMkLst>
            <pc:docMk/>
            <pc:sldMk cId="4138149288" sldId="294"/>
            <ac:picMk id="3" creationId="{1D8E8227-9C39-4A6B-86E4-6F458F0007A4}"/>
          </ac:picMkLst>
        </pc:picChg>
      </pc:sldChg>
      <pc:sldChg chg="addSp modSp mod">
        <pc:chgData name="Jeel Soni" userId="a1448a41e0c0eb2a" providerId="LiveId" clId="{CE43968E-405B-4292-A879-A34A4352897F}" dt="2024-01-12T20:28:00.848" v="252" actId="20577"/>
        <pc:sldMkLst>
          <pc:docMk/>
          <pc:sldMk cId="150703749" sldId="295"/>
        </pc:sldMkLst>
        <pc:spChg chg="add mod">
          <ac:chgData name="Jeel Soni" userId="a1448a41e0c0eb2a" providerId="LiveId" clId="{CE43968E-405B-4292-A879-A34A4352897F}" dt="2024-01-12T20:28:00.848" v="252" actId="20577"/>
          <ac:spMkLst>
            <pc:docMk/>
            <pc:sldMk cId="150703749" sldId="295"/>
            <ac:spMk id="3" creationId="{9E646FBC-2616-004F-41B4-085AAFD7D1D9}"/>
          </ac:spMkLst>
        </pc:spChg>
      </pc:sldChg>
      <pc:sldChg chg="addSp delSp modSp add mod">
        <pc:chgData name="Jeel Soni" userId="a1448a41e0c0eb2a" providerId="LiveId" clId="{CE43968E-405B-4292-A879-A34A4352897F}" dt="2024-01-12T20:42:36.521" v="1013" actId="20577"/>
        <pc:sldMkLst>
          <pc:docMk/>
          <pc:sldMk cId="4013907722" sldId="296"/>
        </pc:sldMkLst>
        <pc:spChg chg="del mod">
          <ac:chgData name="Jeel Soni" userId="a1448a41e0c0eb2a" providerId="LiveId" clId="{CE43968E-405B-4292-A879-A34A4352897F}" dt="2024-01-12T20:29:32.280" v="311" actId="478"/>
          <ac:spMkLst>
            <pc:docMk/>
            <pc:sldMk cId="4013907722" sldId="296"/>
            <ac:spMk id="3" creationId="{F4334AC8-C5D1-3793-8AA0-C8CD976B1104}"/>
          </ac:spMkLst>
        </pc:spChg>
        <pc:spChg chg="add mod">
          <ac:chgData name="Jeel Soni" userId="a1448a41e0c0eb2a" providerId="LiveId" clId="{CE43968E-405B-4292-A879-A34A4352897F}" dt="2024-01-12T20:42:36.521" v="1013" actId="20577"/>
          <ac:spMkLst>
            <pc:docMk/>
            <pc:sldMk cId="4013907722" sldId="296"/>
            <ac:spMk id="4" creationId="{1E885B68-7579-95EC-A900-446F5DABAC81}"/>
          </ac:spMkLst>
        </pc:spChg>
        <pc:picChg chg="del">
          <ac:chgData name="Jeel Soni" userId="a1448a41e0c0eb2a" providerId="LiveId" clId="{CE43968E-405B-4292-A879-A34A4352897F}" dt="2024-01-12T20:29:26.391" v="308" actId="478"/>
          <ac:picMkLst>
            <pc:docMk/>
            <pc:sldMk cId="4013907722" sldId="296"/>
            <ac:picMk id="10" creationId="{69B107B3-C538-A827-C0D5-2AFD49676022}"/>
          </ac:picMkLst>
        </pc:picChg>
      </pc:sldChg>
      <pc:sldChg chg="add del">
        <pc:chgData name="Jeel Soni" userId="a1448a41e0c0eb2a" providerId="LiveId" clId="{CE43968E-405B-4292-A879-A34A4352897F}" dt="2024-01-12T20:29:27.852" v="309" actId="47"/>
        <pc:sldMkLst>
          <pc:docMk/>
          <pc:sldMk cId="3020419772" sldId="297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D01546-198A-4195-BCF8-F0FF54C90E5E}" type="datetimeFigureOut">
              <a:rPr lang="en-US" smtClean="0"/>
              <a:t>1/12/2025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6DE88F-1F85-4A27-9D34-D74A50E7B0D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00918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1/12/2025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7467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1/12/2025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95022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1/12/2025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3850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1/12/2025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752911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1/12/2025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50925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1/12/2025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6478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1/12/2025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2546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1/12/2025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48654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1/12/2025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401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1/12/2025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82058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1/12/2025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51203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1/12/2025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0940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1/12/2025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51302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1/12/2025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35569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1/12/2025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0567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1/12/2025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897835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6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8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9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0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1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3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4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5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6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7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8A1C807-B9AD-4C9B-BF9F-60F0342899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 useBgFill="1">
        <p:nvSpPr>
          <p:cNvPr id="103" name="Freeform 5">
            <a:extLst>
              <a:ext uri="{FF2B5EF4-FFF2-40B4-BE49-F238E27FC236}">
                <a16:creationId xmlns:a16="http://schemas.microsoft.com/office/drawing/2014/main" id="{FE469E50-3893-4ED6-92BA-2985C32B0C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7131809" y="1385982"/>
            <a:ext cx="4031414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="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97307" y="1893814"/>
            <a:ext cx="4034925" cy="2420504"/>
          </a:xfrm>
        </p:spPr>
        <p:txBody>
          <a:bodyPr>
            <a:normAutofit/>
          </a:bodyPr>
          <a:lstStyle/>
          <a:p>
            <a:pPr algn="l"/>
            <a:r>
              <a:rPr lang="en-US" sz="4000" dirty="0"/>
              <a:t>THYSSENKRUPP</a:t>
            </a:r>
            <a:br>
              <a:rPr lang="en-US" sz="4000" dirty="0"/>
            </a:br>
            <a:r>
              <a:rPr lang="en-US" sz="4000" dirty="0"/>
              <a:t>Project Task</a:t>
            </a:r>
            <a:br>
              <a:rPr lang="en-US" sz="4000" dirty="0"/>
            </a:br>
            <a:br>
              <a:rPr lang="en-US" sz="4000" dirty="0"/>
            </a:br>
            <a:r>
              <a:rPr lang="en-US" sz="1600" dirty="0"/>
              <a:t>Submitted By</a:t>
            </a:r>
            <a:endParaRPr lang="en-US" sz="4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97307" y="4280011"/>
            <a:ext cx="3620797" cy="1026544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Jeelkumar Langalia</a:t>
            </a:r>
          </a:p>
          <a:p>
            <a:pPr algn="l"/>
            <a:endParaRPr lang="en-US" sz="1200" dirty="0"/>
          </a:p>
          <a:p>
            <a:pPr algn="l"/>
            <a:endParaRPr lang="en-US" sz="2300" dirty="0"/>
          </a:p>
        </p:txBody>
      </p:sp>
    </p:spTree>
    <p:extLst>
      <p:ext uri="{BB962C8B-B14F-4D97-AF65-F5344CB8AC3E}">
        <p14:creationId xmlns:p14="http://schemas.microsoft.com/office/powerpoint/2010/main" val="41678842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62800" y="1673524"/>
            <a:ext cx="4034925" cy="2420504"/>
          </a:xfrm>
        </p:spPr>
        <p:txBody>
          <a:bodyPr>
            <a:normAutofit/>
          </a:bodyPr>
          <a:lstStyle/>
          <a:p>
            <a:pPr algn="l"/>
            <a:br>
              <a:rPr lang="en-US" sz="4000" dirty="0"/>
            </a:br>
            <a:endParaRPr lang="en-US" sz="40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9B107B3-C538-A827-C0D5-2AFD496760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47" t="1112" r="147" b="8951"/>
          <a:stretch/>
        </p:blipFill>
        <p:spPr>
          <a:xfrm>
            <a:off x="5002306" y="0"/>
            <a:ext cx="7189694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04A19B9-5F82-6EA2-31D7-B827BB4D5E95}"/>
              </a:ext>
            </a:extLst>
          </p:cNvPr>
          <p:cNvSpPr txBox="1"/>
          <p:nvPr/>
        </p:nvSpPr>
        <p:spPr>
          <a:xfrm>
            <a:off x="223520" y="368776"/>
            <a:ext cx="343408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is the correlation Features-map of Portuguese dataset, which shows the relationship between one feature and another feature.</a:t>
            </a: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351169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" name="Freeform 5">
            <a:extLst>
              <a:ext uri="{FF2B5EF4-FFF2-40B4-BE49-F238E27FC236}">
                <a16:creationId xmlns:a16="http://schemas.microsoft.com/office/drawing/2014/main" id="{FE469E50-3893-4ED6-92BA-2985C32B0C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7131809" y="1385982"/>
            <a:ext cx="4031414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="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62800" y="1673524"/>
            <a:ext cx="4034925" cy="2420504"/>
          </a:xfrm>
        </p:spPr>
        <p:txBody>
          <a:bodyPr>
            <a:normAutofit/>
          </a:bodyPr>
          <a:lstStyle/>
          <a:p>
            <a:pPr algn="l"/>
            <a:br>
              <a:rPr lang="en-US" sz="4000" dirty="0"/>
            </a:br>
            <a:endParaRPr lang="en-US" sz="40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9B107B3-C538-A827-C0D5-2AFD4967602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-523" b="7059"/>
          <a:stretch/>
        </p:blipFill>
        <p:spPr>
          <a:xfrm>
            <a:off x="0" y="448236"/>
            <a:ext cx="12192000" cy="640976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14F40A6-BC58-18A3-1C30-E373CCBB45A0}"/>
              </a:ext>
            </a:extLst>
          </p:cNvPr>
          <p:cNvSpPr txBox="1"/>
          <p:nvPr/>
        </p:nvSpPr>
        <p:spPr>
          <a:xfrm>
            <a:off x="0" y="62614"/>
            <a:ext cx="120192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Result of Regression of Portuguese dataset</a:t>
            </a:r>
          </a:p>
        </p:txBody>
      </p:sp>
    </p:spTree>
    <p:extLst>
      <p:ext uri="{BB962C8B-B14F-4D97-AF65-F5344CB8AC3E}">
        <p14:creationId xmlns:p14="http://schemas.microsoft.com/office/powerpoint/2010/main" val="3454741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" name="Freeform 5">
            <a:extLst>
              <a:ext uri="{FF2B5EF4-FFF2-40B4-BE49-F238E27FC236}">
                <a16:creationId xmlns:a16="http://schemas.microsoft.com/office/drawing/2014/main" id="{FE469E50-3893-4ED6-92BA-2985C32B0C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7131809" y="1385982"/>
            <a:ext cx="4031414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:a16="http://schemas.microsoft.com/office/drawing/2014/main" xmlns:p14="http://schemas.microsoft.com/office/powerpoint/2010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62800" y="1673524"/>
            <a:ext cx="4034925" cy="2420504"/>
          </a:xfrm>
        </p:spPr>
        <p:txBody>
          <a:bodyPr>
            <a:normAutofit/>
          </a:bodyPr>
          <a:lstStyle/>
          <a:p>
            <a:pPr algn="l"/>
            <a:br>
              <a:rPr lang="en-US" sz="4000" dirty="0"/>
            </a:br>
            <a:endParaRPr lang="en-US" sz="40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9B107B3-C538-A827-C0D5-2AFD4967602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-261" b="6797"/>
          <a:stretch/>
        </p:blipFill>
        <p:spPr>
          <a:xfrm>
            <a:off x="0" y="448236"/>
            <a:ext cx="12192000" cy="640976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2E58E9E-633B-C509-7036-ADB80D6D2DE2}"/>
              </a:ext>
            </a:extLst>
          </p:cNvPr>
          <p:cNvSpPr txBox="1"/>
          <p:nvPr/>
        </p:nvSpPr>
        <p:spPr>
          <a:xfrm>
            <a:off x="0" y="29292"/>
            <a:ext cx="1203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Result of the plot of Distribution of the target Variable Grade (G3) for Common Dataset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110256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" name="Freeform 5">
            <a:extLst>
              <a:ext uri="{FF2B5EF4-FFF2-40B4-BE49-F238E27FC236}">
                <a16:creationId xmlns:a16="http://schemas.microsoft.com/office/drawing/2014/main" id="{FE469E50-3893-4ED6-92BA-2985C32B0C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7131809" y="1385982"/>
            <a:ext cx="4031414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="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62800" y="1673524"/>
            <a:ext cx="4034925" cy="2420504"/>
          </a:xfrm>
        </p:spPr>
        <p:txBody>
          <a:bodyPr>
            <a:normAutofit/>
          </a:bodyPr>
          <a:lstStyle/>
          <a:p>
            <a:pPr algn="l"/>
            <a:br>
              <a:rPr lang="en-US" sz="4000" dirty="0"/>
            </a:br>
            <a:endParaRPr lang="en-US" sz="40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9B107B3-C538-A827-C0D5-2AFD4967602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92" b="6144"/>
          <a:stretch/>
        </p:blipFill>
        <p:spPr>
          <a:xfrm>
            <a:off x="0" y="448236"/>
            <a:ext cx="12192000" cy="640976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01029C9-9FF0-A058-1BBD-69B2AF5D25E2}"/>
              </a:ext>
            </a:extLst>
          </p:cNvPr>
          <p:cNvSpPr txBox="1"/>
          <p:nvPr/>
        </p:nvSpPr>
        <p:spPr>
          <a:xfrm>
            <a:off x="0" y="62614"/>
            <a:ext cx="120192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Accuracy of Classification of Common dataset</a:t>
            </a:r>
          </a:p>
        </p:txBody>
      </p:sp>
    </p:spTree>
    <p:extLst>
      <p:ext uri="{BB962C8B-B14F-4D97-AF65-F5344CB8AC3E}">
        <p14:creationId xmlns:p14="http://schemas.microsoft.com/office/powerpoint/2010/main" val="41095258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62800" y="1673524"/>
            <a:ext cx="4034925" cy="2420504"/>
          </a:xfrm>
        </p:spPr>
        <p:txBody>
          <a:bodyPr>
            <a:normAutofit/>
          </a:bodyPr>
          <a:lstStyle/>
          <a:p>
            <a:pPr algn="l"/>
            <a:br>
              <a:rPr lang="en-US" sz="4000" dirty="0"/>
            </a:br>
            <a:endParaRPr lang="en-US" sz="40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9B107B3-C538-A827-C0D5-2AFD496760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1379"/>
          <a:stretch/>
        </p:blipFill>
        <p:spPr>
          <a:xfrm>
            <a:off x="4826001" y="0"/>
            <a:ext cx="7366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C534879-49A6-A3B7-5547-ECB4958E15F0}"/>
              </a:ext>
            </a:extLst>
          </p:cNvPr>
          <p:cNvSpPr txBox="1"/>
          <p:nvPr/>
        </p:nvSpPr>
        <p:spPr>
          <a:xfrm>
            <a:off x="223520" y="368776"/>
            <a:ext cx="343408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is the correlation Features-map of Common dataset, which shows the relationship between one feature and another feature.</a:t>
            </a: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404812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" name="Freeform 5">
            <a:extLst>
              <a:ext uri="{FF2B5EF4-FFF2-40B4-BE49-F238E27FC236}">
                <a16:creationId xmlns:a16="http://schemas.microsoft.com/office/drawing/2014/main" id="{FE469E50-3893-4ED6-92BA-2985C32B0C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7131809" y="1385982"/>
            <a:ext cx="4031414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:a16="http://schemas.microsoft.com/office/drawing/2014/main" xmlns:p14="http://schemas.microsoft.com/office/powerpoint/2010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62800" y="1673524"/>
            <a:ext cx="4034925" cy="2420504"/>
          </a:xfrm>
        </p:spPr>
        <p:txBody>
          <a:bodyPr>
            <a:normAutofit/>
          </a:bodyPr>
          <a:lstStyle/>
          <a:p>
            <a:pPr algn="l"/>
            <a:br>
              <a:rPr lang="en-US" sz="4000" dirty="0"/>
            </a:br>
            <a:endParaRPr lang="en-US" sz="40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9B107B3-C538-A827-C0D5-2AFD4967602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30" b="6406"/>
          <a:stretch/>
        </p:blipFill>
        <p:spPr>
          <a:xfrm>
            <a:off x="0" y="448236"/>
            <a:ext cx="12192000" cy="640976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4334AC8-C5D1-3793-8AA0-C8CD976B1104}"/>
              </a:ext>
            </a:extLst>
          </p:cNvPr>
          <p:cNvSpPr txBox="1"/>
          <p:nvPr/>
        </p:nvSpPr>
        <p:spPr>
          <a:xfrm>
            <a:off x="0" y="62614"/>
            <a:ext cx="120192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Result of Regression o inf G3 for both Mathematics and Portuguese Common dataset</a:t>
            </a:r>
          </a:p>
        </p:txBody>
      </p:sp>
    </p:spTree>
    <p:extLst>
      <p:ext uri="{BB962C8B-B14F-4D97-AF65-F5344CB8AC3E}">
        <p14:creationId xmlns:p14="http://schemas.microsoft.com/office/powerpoint/2010/main" val="41633668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" name="Freeform 5">
            <a:extLst>
              <a:ext uri="{FF2B5EF4-FFF2-40B4-BE49-F238E27FC236}">
                <a16:creationId xmlns:a16="http://schemas.microsoft.com/office/drawing/2014/main" id="{FE469E50-3893-4ED6-92BA-2985C32B0C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7131809" y="1385982"/>
            <a:ext cx="4031414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="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62800" y="1673524"/>
            <a:ext cx="4034925" cy="2420504"/>
          </a:xfrm>
        </p:spPr>
        <p:txBody>
          <a:bodyPr>
            <a:normAutofit/>
          </a:bodyPr>
          <a:lstStyle/>
          <a:p>
            <a:pPr algn="l"/>
            <a:br>
              <a:rPr lang="en-US" sz="4000" dirty="0"/>
            </a:br>
            <a:endParaRPr lang="en-US" sz="4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885B68-7579-95EC-A900-446F5DABAC81}"/>
              </a:ext>
            </a:extLst>
          </p:cNvPr>
          <p:cNvSpPr txBox="1"/>
          <p:nvPr/>
        </p:nvSpPr>
        <p:spPr>
          <a:xfrm>
            <a:off x="375920" y="243840"/>
            <a:ext cx="1146048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/>
              <a:t>The above process can be used for Everyday Energy Applications.</a:t>
            </a:r>
          </a:p>
          <a:p>
            <a:endParaRPr lang="en-IN" sz="2800" dirty="0"/>
          </a:p>
          <a:p>
            <a:r>
              <a:rPr lang="en-IN" sz="2800" dirty="0"/>
              <a:t>But, in that case the features will be different.</a:t>
            </a:r>
          </a:p>
          <a:p>
            <a:endParaRPr lang="en-IN" sz="2800" dirty="0"/>
          </a:p>
          <a:p>
            <a:r>
              <a:rPr lang="en-IN" sz="2800" dirty="0"/>
              <a:t>The features can be Source of Energy Production, Amount of Energy Produced, Amount of Energy Consumed, Capital needed for unit of Energy ($/kWh), Location etc.</a:t>
            </a:r>
          </a:p>
          <a:p>
            <a:endParaRPr lang="en-IN" sz="2800" dirty="0"/>
          </a:p>
          <a:p>
            <a:r>
              <a:rPr lang="en-IN" sz="2800" dirty="0"/>
              <a:t>For that scenario this process will look something like:</a:t>
            </a:r>
          </a:p>
          <a:p>
            <a:pPr marL="514350" indent="-514350">
              <a:buAutoNum type="arabicPeriod"/>
            </a:pPr>
            <a:r>
              <a:rPr lang="en-IN" sz="2800" dirty="0"/>
              <a:t>Importing existing Data</a:t>
            </a:r>
          </a:p>
          <a:p>
            <a:pPr marL="514350" indent="-514350">
              <a:buAutoNum type="arabicPeriod"/>
            </a:pPr>
            <a:r>
              <a:rPr lang="en-IN" sz="2800" dirty="0"/>
              <a:t>Getting info and description of the data.</a:t>
            </a:r>
          </a:p>
          <a:p>
            <a:pPr marL="514350" indent="-514350">
              <a:buAutoNum type="arabicPeriod"/>
            </a:pPr>
            <a:r>
              <a:rPr lang="en-IN" sz="2800" dirty="0"/>
              <a:t>Predicting outcome of the required </a:t>
            </a:r>
            <a:r>
              <a:rPr lang="en-IN" sz="2800"/>
              <a:t>column.</a:t>
            </a:r>
          </a:p>
        </p:txBody>
      </p:sp>
    </p:spTree>
    <p:extLst>
      <p:ext uri="{BB962C8B-B14F-4D97-AF65-F5344CB8AC3E}">
        <p14:creationId xmlns:p14="http://schemas.microsoft.com/office/powerpoint/2010/main" val="40139077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" name="Freeform 5">
            <a:extLst>
              <a:ext uri="{FF2B5EF4-FFF2-40B4-BE49-F238E27FC236}">
                <a16:creationId xmlns:a16="http://schemas.microsoft.com/office/drawing/2014/main" id="{FE469E50-3893-4ED6-92BA-2985C32B0C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7131809" y="1385982"/>
            <a:ext cx="4031414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:a16="http://schemas.microsoft.com/office/drawing/2014/main" xmlns:p14="http://schemas.microsoft.com/office/powerpoint/2010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62800" y="1673524"/>
            <a:ext cx="4034925" cy="2420504"/>
          </a:xfrm>
        </p:spPr>
        <p:txBody>
          <a:bodyPr>
            <a:normAutofit/>
          </a:bodyPr>
          <a:lstStyle/>
          <a:p>
            <a:pPr algn="l"/>
            <a:br>
              <a:rPr lang="en-US" sz="4000" dirty="0"/>
            </a:br>
            <a:endParaRPr lang="en-US" sz="40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9B107B3-C538-A827-C0D5-2AFD4967602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-584" b="7120"/>
          <a:stretch/>
        </p:blipFill>
        <p:spPr>
          <a:xfrm>
            <a:off x="0" y="448236"/>
            <a:ext cx="12192000" cy="640976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5AC608B-3599-0E52-0567-2DA27561BE15}"/>
              </a:ext>
            </a:extLst>
          </p:cNvPr>
          <p:cNvSpPr txBox="1"/>
          <p:nvPr/>
        </p:nvSpPr>
        <p:spPr>
          <a:xfrm>
            <a:off x="0" y="39452"/>
            <a:ext cx="1203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Upload the file and Organized the columns and named the new file new_file_mat.csv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574190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62800" y="1673524"/>
            <a:ext cx="4034925" cy="2420504"/>
          </a:xfrm>
        </p:spPr>
        <p:txBody>
          <a:bodyPr>
            <a:normAutofit/>
          </a:bodyPr>
          <a:lstStyle/>
          <a:p>
            <a:pPr algn="l"/>
            <a:br>
              <a:rPr lang="en-US" sz="4000" dirty="0"/>
            </a:br>
            <a:endParaRPr lang="en-US" sz="40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9B107B3-C538-A827-C0D5-2AFD496760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92" b="6144"/>
          <a:stretch/>
        </p:blipFill>
        <p:spPr>
          <a:xfrm>
            <a:off x="0" y="448236"/>
            <a:ext cx="12192000" cy="640976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9A9FAD6-187C-4522-F639-6A9F5AB48930}"/>
              </a:ext>
            </a:extLst>
          </p:cNvPr>
          <p:cNvSpPr txBox="1"/>
          <p:nvPr/>
        </p:nvSpPr>
        <p:spPr>
          <a:xfrm>
            <a:off x="0" y="29292"/>
            <a:ext cx="1203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Result of the plot of Distribution of the target Variable Grade (G3) for Mathematics Dataset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381492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" name="Freeform 5">
            <a:extLst>
              <a:ext uri="{FF2B5EF4-FFF2-40B4-BE49-F238E27FC236}">
                <a16:creationId xmlns:a16="http://schemas.microsoft.com/office/drawing/2014/main" id="{FE469E50-3893-4ED6-92BA-2985C32B0C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7131809" y="1385982"/>
            <a:ext cx="4031414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="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62800" y="1673524"/>
            <a:ext cx="4034925" cy="2420504"/>
          </a:xfrm>
        </p:spPr>
        <p:txBody>
          <a:bodyPr>
            <a:normAutofit/>
          </a:bodyPr>
          <a:lstStyle/>
          <a:p>
            <a:pPr algn="l"/>
            <a:br>
              <a:rPr lang="en-US" sz="4000" dirty="0"/>
            </a:br>
            <a:endParaRPr lang="en-US" sz="40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9B107B3-C538-A827-C0D5-2AFD4967602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23" b="6013"/>
          <a:stretch/>
        </p:blipFill>
        <p:spPr>
          <a:xfrm>
            <a:off x="0" y="448236"/>
            <a:ext cx="12192000" cy="640976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9A33B93-E2A7-BA81-A3F3-CA49AEF9C9CA}"/>
              </a:ext>
            </a:extLst>
          </p:cNvPr>
          <p:cNvSpPr txBox="1"/>
          <p:nvPr/>
        </p:nvSpPr>
        <p:spPr>
          <a:xfrm>
            <a:off x="0" y="62614"/>
            <a:ext cx="120192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Accuracy of Classification of Mathematics dataset</a:t>
            </a:r>
          </a:p>
        </p:txBody>
      </p:sp>
    </p:spTree>
    <p:extLst>
      <p:ext uri="{BB962C8B-B14F-4D97-AF65-F5344CB8AC3E}">
        <p14:creationId xmlns:p14="http://schemas.microsoft.com/office/powerpoint/2010/main" val="33727505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" name="Freeform 5">
            <a:extLst>
              <a:ext uri="{FF2B5EF4-FFF2-40B4-BE49-F238E27FC236}">
                <a16:creationId xmlns:a16="http://schemas.microsoft.com/office/drawing/2014/main" id="{FE469E50-3893-4ED6-92BA-2985C32B0C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7131809" y="1385982"/>
            <a:ext cx="4031414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:a16="http://schemas.microsoft.com/office/drawing/2014/main" xmlns:p14="http://schemas.microsoft.com/office/powerpoint/2010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62800" y="1673524"/>
            <a:ext cx="4034925" cy="2420504"/>
          </a:xfrm>
        </p:spPr>
        <p:txBody>
          <a:bodyPr>
            <a:normAutofit/>
          </a:bodyPr>
          <a:lstStyle/>
          <a:p>
            <a:pPr algn="l"/>
            <a:br>
              <a:rPr lang="en-US" sz="4000" dirty="0"/>
            </a:br>
            <a:endParaRPr lang="en-US" sz="40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9B107B3-C538-A827-C0D5-2AFD4967602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96" t="628" b="628"/>
          <a:stretch/>
        </p:blipFill>
        <p:spPr>
          <a:xfrm>
            <a:off x="5002307" y="0"/>
            <a:ext cx="7189694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0E1A2AF-EC1B-11CE-7AAF-09CDCC5E537D}"/>
              </a:ext>
            </a:extLst>
          </p:cNvPr>
          <p:cNvSpPr txBox="1"/>
          <p:nvPr/>
        </p:nvSpPr>
        <p:spPr>
          <a:xfrm>
            <a:off x="223520" y="368776"/>
            <a:ext cx="343408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is the correlation Features-map of Mathematics dataset, which shows the relationship between one feature and another feature.</a:t>
            </a: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106907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" name="Freeform 5">
            <a:extLst>
              <a:ext uri="{FF2B5EF4-FFF2-40B4-BE49-F238E27FC236}">
                <a16:creationId xmlns:a16="http://schemas.microsoft.com/office/drawing/2014/main" id="{FE469E50-3893-4ED6-92BA-2985C32B0C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7131809" y="1385982"/>
            <a:ext cx="4031414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:a16="http://schemas.microsoft.com/office/drawing/2014/main" xmlns:p14="http://schemas.microsoft.com/office/powerpoint/2010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62800" y="1673524"/>
            <a:ext cx="4034925" cy="2420504"/>
          </a:xfrm>
        </p:spPr>
        <p:txBody>
          <a:bodyPr>
            <a:normAutofit/>
          </a:bodyPr>
          <a:lstStyle/>
          <a:p>
            <a:pPr algn="l"/>
            <a:br>
              <a:rPr lang="en-US" sz="4000" dirty="0"/>
            </a:br>
            <a:endParaRPr lang="en-US" sz="40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9B107B3-C538-A827-C0D5-2AFD4967602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-785" b="7321"/>
          <a:stretch/>
        </p:blipFill>
        <p:spPr>
          <a:xfrm>
            <a:off x="0" y="448236"/>
            <a:ext cx="12192000" cy="640976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2C45C20-3149-32B8-FAAA-144E15175C44}"/>
              </a:ext>
            </a:extLst>
          </p:cNvPr>
          <p:cNvSpPr txBox="1"/>
          <p:nvPr/>
        </p:nvSpPr>
        <p:spPr>
          <a:xfrm>
            <a:off x="0" y="62614"/>
            <a:ext cx="120192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Result of Regression of Mathematics dataset</a:t>
            </a:r>
          </a:p>
        </p:txBody>
      </p:sp>
    </p:spTree>
    <p:extLst>
      <p:ext uri="{BB962C8B-B14F-4D97-AF65-F5344CB8AC3E}">
        <p14:creationId xmlns:p14="http://schemas.microsoft.com/office/powerpoint/2010/main" val="1678042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62800" y="1673524"/>
            <a:ext cx="4034925" cy="2420504"/>
          </a:xfrm>
        </p:spPr>
        <p:txBody>
          <a:bodyPr>
            <a:normAutofit/>
          </a:bodyPr>
          <a:lstStyle/>
          <a:p>
            <a:pPr algn="l"/>
            <a:br>
              <a:rPr lang="en-US" sz="4000" dirty="0"/>
            </a:br>
            <a:endParaRPr lang="en-US" sz="40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9B107B3-C538-A827-C0D5-2AFD496760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732" b="7268"/>
          <a:stretch/>
        </p:blipFill>
        <p:spPr>
          <a:xfrm>
            <a:off x="0" y="448236"/>
            <a:ext cx="12192000" cy="640976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E646FBC-2616-004F-41B4-085AAFD7D1D9}"/>
              </a:ext>
            </a:extLst>
          </p:cNvPr>
          <p:cNvSpPr txBox="1"/>
          <p:nvPr/>
        </p:nvSpPr>
        <p:spPr>
          <a:xfrm>
            <a:off x="0" y="39452"/>
            <a:ext cx="1203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Upload the file and Organized the columns and named the new file new_file_por.csv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07037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" name="Freeform 5">
            <a:extLst>
              <a:ext uri="{FF2B5EF4-FFF2-40B4-BE49-F238E27FC236}">
                <a16:creationId xmlns:a16="http://schemas.microsoft.com/office/drawing/2014/main" id="{FE469E50-3893-4ED6-92BA-2985C32B0C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7131809" y="1385982"/>
            <a:ext cx="4031414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="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62800" y="1673524"/>
            <a:ext cx="4034925" cy="2420504"/>
          </a:xfrm>
        </p:spPr>
        <p:txBody>
          <a:bodyPr>
            <a:normAutofit/>
          </a:bodyPr>
          <a:lstStyle/>
          <a:p>
            <a:pPr algn="l"/>
            <a:br>
              <a:rPr lang="en-US" sz="4000" dirty="0"/>
            </a:br>
            <a:endParaRPr lang="en-US" sz="40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9B107B3-C538-A827-C0D5-2AFD4967602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-130" b="6666"/>
          <a:stretch/>
        </p:blipFill>
        <p:spPr>
          <a:xfrm>
            <a:off x="0" y="448236"/>
            <a:ext cx="12192000" cy="640976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C56A0E2-6B1C-0D8D-89B1-8F2DDA8C1C39}"/>
              </a:ext>
            </a:extLst>
          </p:cNvPr>
          <p:cNvSpPr txBox="1"/>
          <p:nvPr/>
        </p:nvSpPr>
        <p:spPr>
          <a:xfrm>
            <a:off x="0" y="29292"/>
            <a:ext cx="1203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Result of the plot of Distribution of the target Variable Grade (G3) for Portuguese Dataset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83573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" name="Freeform 5">
            <a:extLst>
              <a:ext uri="{FF2B5EF4-FFF2-40B4-BE49-F238E27FC236}">
                <a16:creationId xmlns:a16="http://schemas.microsoft.com/office/drawing/2014/main" id="{FE469E50-3893-4ED6-92BA-2985C32B0C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7131809" y="1385982"/>
            <a:ext cx="4031414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:a16="http://schemas.microsoft.com/office/drawing/2014/main" xmlns:p14="http://schemas.microsoft.com/office/powerpoint/2010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62800" y="1673524"/>
            <a:ext cx="4034925" cy="2420504"/>
          </a:xfrm>
        </p:spPr>
        <p:txBody>
          <a:bodyPr>
            <a:normAutofit/>
          </a:bodyPr>
          <a:lstStyle/>
          <a:p>
            <a:pPr algn="l"/>
            <a:br>
              <a:rPr lang="en-US" sz="4000" dirty="0"/>
            </a:br>
            <a:endParaRPr lang="en-US" sz="40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9B107B3-C538-A827-C0D5-2AFD4967602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30" b="6406"/>
          <a:stretch/>
        </p:blipFill>
        <p:spPr>
          <a:xfrm>
            <a:off x="0" y="448236"/>
            <a:ext cx="12192000" cy="640976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F4A5742-A32E-4F81-9432-69E032B15DD9}"/>
              </a:ext>
            </a:extLst>
          </p:cNvPr>
          <p:cNvSpPr txBox="1"/>
          <p:nvPr/>
        </p:nvSpPr>
        <p:spPr>
          <a:xfrm>
            <a:off x="0" y="62614"/>
            <a:ext cx="120192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Accuracy of Classification of Portuguese dataset</a:t>
            </a:r>
          </a:p>
        </p:txBody>
      </p:sp>
    </p:spTree>
    <p:extLst>
      <p:ext uri="{BB962C8B-B14F-4D97-AF65-F5344CB8AC3E}">
        <p14:creationId xmlns:p14="http://schemas.microsoft.com/office/powerpoint/2010/main" val="201975447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Custom 35">
      <a:dk1>
        <a:sysClr val="windowText" lastClr="000000"/>
      </a:dk1>
      <a:lt1>
        <a:sysClr val="window" lastClr="FFFFFF"/>
      </a:lt1>
      <a:dk2>
        <a:srgbClr val="4E3B30"/>
      </a:dk2>
      <a:lt2>
        <a:srgbClr val="F4EDD8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Custom 4">
      <a:majorFont>
        <a:latin typeface="Goudy Old Style"/>
        <a:ea typeface=""/>
        <a:cs typeface=""/>
      </a:majorFont>
      <a:minorFont>
        <a:latin typeface="Goudy Old Style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10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11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12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2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3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4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5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6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7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8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9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C4C00F4-06E9-43E3-AD97-88A857CEFA82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64B270AB-C138-415C-897E-3C24487DECF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585E981-8C91-4205-A0C3-C991F42B4C9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{E6D773E6-10FB-40E5-BE28-FFA169BF53E0}tf55705232_win32</Template>
  <TotalTime>97</TotalTime>
  <Words>298</Words>
  <Application>Microsoft Office PowerPoint</Application>
  <PresentationFormat>Widescreen</PresentationFormat>
  <Paragraphs>41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Calibri</vt:lpstr>
      <vt:lpstr>Goudy Old Style</vt:lpstr>
      <vt:lpstr>Wingdings 2</vt:lpstr>
      <vt:lpstr>SlateVTI</vt:lpstr>
      <vt:lpstr>THYSSENKRUPP Project Task  Submitted By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Task THYSSENKRUPP</dc:title>
  <dc:creator>Jeel Soni</dc:creator>
  <cp:lastModifiedBy>Jeel Langalia</cp:lastModifiedBy>
  <cp:revision>3</cp:revision>
  <dcterms:created xsi:type="dcterms:W3CDTF">2024-01-12T19:06:18Z</dcterms:created>
  <dcterms:modified xsi:type="dcterms:W3CDTF">2025-01-12T13:59:40Z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